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2298" y="-16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58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0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88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50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06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07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03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19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8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1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4BEF3-A348-44F3-80BD-A46D37C7A626}" type="datetimeFigureOut">
              <a:rPr lang="en-GB" smtClean="0"/>
              <a:t>20/05/2012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2AC85-05E6-4567-9D5E-499C43EC9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210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hona\Pictures\2012-05-20 river Derbyshire\river Derbyshire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20362" y="5503030"/>
            <a:ext cx="47032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>
                <a:solidFill>
                  <a:srgbClr val="002060"/>
                </a:solidFill>
              </a:rPr>
              <a:t>led me through water</a:t>
            </a:r>
          </a:p>
          <a:p>
            <a:r>
              <a:rPr lang="en-GB" sz="4000" dirty="0" smtClean="0">
                <a:solidFill>
                  <a:srgbClr val="002060"/>
                </a:solidFill>
              </a:rPr>
              <a:t> that was ankle-deep</a:t>
            </a:r>
            <a:endParaRPr lang="en-GB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0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36" y="0"/>
            <a:ext cx="9291936" cy="696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7744" y="5373216"/>
            <a:ext cx="48186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led me through water </a:t>
            </a:r>
          </a:p>
          <a:p>
            <a:r>
              <a:rPr lang="en-GB" sz="4000" dirty="0" smtClean="0"/>
              <a:t>that was knee-deep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0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188640"/>
            <a:ext cx="52984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led me through water</a:t>
            </a:r>
          </a:p>
          <a:p>
            <a:r>
              <a:rPr lang="en-GB" sz="4000" dirty="0" smtClean="0"/>
              <a:t> that was up to the waist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471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06" y="0"/>
            <a:ext cx="103273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9074" y="692696"/>
            <a:ext cx="68031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/>
              <a:t>a river that no one could cross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8227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913" y="7938"/>
            <a:ext cx="10285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476672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rgbClr val="002060"/>
                </a:solidFill>
              </a:rPr>
              <a:t>When it empties into the sea, the salty water there becomes fresh</a:t>
            </a:r>
            <a:endParaRPr lang="en-GB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0">
        <p:fade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6" y="6637"/>
            <a:ext cx="9166145" cy="687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60648"/>
            <a:ext cx="519667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>
                <a:solidFill>
                  <a:srgbClr val="002060"/>
                </a:solidFill>
              </a:rPr>
              <a:t>so where the river flows</a:t>
            </a:r>
          </a:p>
          <a:p>
            <a:r>
              <a:rPr lang="en-GB" sz="4000" dirty="0" smtClean="0">
                <a:solidFill>
                  <a:srgbClr val="002060"/>
                </a:solidFill>
              </a:rPr>
              <a:t> everything will live</a:t>
            </a:r>
            <a:endParaRPr lang="en-GB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55</Words>
  <Application>Microsoft Office PowerPoint</Application>
  <PresentationFormat>On-screen Show (4:3)</PresentationFormat>
  <Paragraphs>10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Shona</dc:creator>
  <cp:lastModifiedBy>Shona</cp:lastModifiedBy>
  <cp:revision>9</cp:revision>
  <dcterms:created xsi:type="dcterms:W3CDTF">2012-05-20T12:45:22Z</dcterms:created>
  <dcterms:modified xsi:type="dcterms:W3CDTF">2012-05-20T21:09:48Z</dcterms:modified>
</cp:coreProperties>
</file>