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A173-C5B6-4FB5-B96F-1A898F505D57}" type="datetimeFigureOut">
              <a:rPr lang="en-GB" smtClean="0"/>
              <a:t>14/04/2013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2486-B70F-4AF2-99E6-00FC31E9D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83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A173-C5B6-4FB5-B96F-1A898F505D57}" type="datetimeFigureOut">
              <a:rPr lang="en-GB" smtClean="0"/>
              <a:t>14/04/2013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2486-B70F-4AF2-99E6-00FC31E9D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229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A173-C5B6-4FB5-B96F-1A898F505D57}" type="datetimeFigureOut">
              <a:rPr lang="en-GB" smtClean="0"/>
              <a:t>14/04/2013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2486-B70F-4AF2-99E6-00FC31E9D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03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A173-C5B6-4FB5-B96F-1A898F505D57}" type="datetimeFigureOut">
              <a:rPr lang="en-GB" smtClean="0"/>
              <a:t>14/04/2013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2486-B70F-4AF2-99E6-00FC31E9D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7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A173-C5B6-4FB5-B96F-1A898F505D57}" type="datetimeFigureOut">
              <a:rPr lang="en-GB" smtClean="0"/>
              <a:t>14/04/2013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2486-B70F-4AF2-99E6-00FC31E9D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54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A173-C5B6-4FB5-B96F-1A898F505D57}" type="datetimeFigureOut">
              <a:rPr lang="en-GB" smtClean="0"/>
              <a:t>14/04/2013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2486-B70F-4AF2-99E6-00FC31E9D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30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A173-C5B6-4FB5-B96F-1A898F505D57}" type="datetimeFigureOut">
              <a:rPr lang="en-GB" smtClean="0"/>
              <a:t>14/04/2013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2486-B70F-4AF2-99E6-00FC31E9D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64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A173-C5B6-4FB5-B96F-1A898F505D57}" type="datetimeFigureOut">
              <a:rPr lang="en-GB" smtClean="0"/>
              <a:t>14/04/2013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2486-B70F-4AF2-99E6-00FC31E9D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79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A173-C5B6-4FB5-B96F-1A898F505D57}" type="datetimeFigureOut">
              <a:rPr lang="en-GB" smtClean="0"/>
              <a:t>14/04/2013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2486-B70F-4AF2-99E6-00FC31E9D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84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A173-C5B6-4FB5-B96F-1A898F505D57}" type="datetimeFigureOut">
              <a:rPr lang="en-GB" smtClean="0"/>
              <a:t>14/04/2013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2486-B70F-4AF2-99E6-00FC31E9D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052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A173-C5B6-4FB5-B96F-1A898F505D57}" type="datetimeFigureOut">
              <a:rPr lang="en-GB" smtClean="0"/>
              <a:t>14/04/2013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2486-B70F-4AF2-99E6-00FC31E9D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699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7A173-C5B6-4FB5-B96F-1A898F505D57}" type="datetimeFigureOut">
              <a:rPr lang="en-GB" smtClean="0"/>
              <a:t>14/04/2013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52486-B70F-4AF2-99E6-00FC31E9D1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75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893"/>
            <a:ext cx="9144000" cy="680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022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Firth</dc:creator>
  <cp:lastModifiedBy>Jenny Firth</cp:lastModifiedBy>
  <cp:revision>1</cp:revision>
  <dcterms:created xsi:type="dcterms:W3CDTF">2013-04-14T14:36:30Z</dcterms:created>
  <dcterms:modified xsi:type="dcterms:W3CDTF">2013-04-14T14:38:49Z</dcterms:modified>
</cp:coreProperties>
</file>